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0" d="100"/>
          <a:sy n="90" d="100"/>
        </p:scale>
        <p:origin x="12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57F36-D23B-47B7-A0D6-1D0AC75FFE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6E9576-4EE2-4DAB-88B4-B3E556F08C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4FF752-BA1D-40B0-A9E9-56DAAD749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0CF78-9B84-48F2-A5FE-8E18CE530B74}" type="datetimeFigureOut">
              <a:rPr lang="en-GB" smtClean="0"/>
              <a:t>11/09/2023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6A0CBE-9C9A-4048-A927-CF5C58C2F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BE71FE-5678-4613-9145-D679B67D7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046A6-8634-45D4-BB64-A96BC56DFA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6394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24348-AE62-4BD9-B8C0-662699D61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36B8A7-9A42-467D-8048-65CFC93EC3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7B9A44-D707-4195-8DD6-478EC47AF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0CF78-9B84-48F2-A5FE-8E18CE530B74}" type="datetimeFigureOut">
              <a:rPr lang="en-GB" smtClean="0"/>
              <a:t>11/09/2023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BB542B-E25D-4916-9786-3AA7B2A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B4D9FA-BE52-46D9-A04C-4A7708198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046A6-8634-45D4-BB64-A96BC56DFA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2472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1BB5E34-A724-47AC-9738-CF03F9423A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50FCE0-8240-4A5A-BC69-1032AA57CA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C154DC-6197-465E-AE79-F8A0D29B4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0CF78-9B84-48F2-A5FE-8E18CE530B74}" type="datetimeFigureOut">
              <a:rPr lang="en-GB" smtClean="0"/>
              <a:t>11/09/2023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25CE6F-6363-4288-B609-B370DDB14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D53610-9D35-44E9-9BFE-2365B2911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046A6-8634-45D4-BB64-A96BC56DFA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4569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1893F0-E1D0-4B79-A8B6-99505AB19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459773-7E01-4120-B116-4E779F137B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2F8FFD-3630-40FD-872A-24FCB227F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0CF78-9B84-48F2-A5FE-8E18CE530B74}" type="datetimeFigureOut">
              <a:rPr lang="en-GB" smtClean="0"/>
              <a:t>11/09/2023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CBFF29-2663-43FA-8AD1-B2161CAE6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8A4287-A13A-4303-8D5A-ABFFA7DC5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046A6-8634-45D4-BB64-A96BC56DFA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4417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074E51-CFCF-44F8-922A-F96A903246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2A1DDF-6D88-458D-9D8C-75DE35BA76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29E4A-E03A-4130-A7AA-0F494F528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0CF78-9B84-48F2-A5FE-8E18CE530B74}" type="datetimeFigureOut">
              <a:rPr lang="en-GB" smtClean="0"/>
              <a:t>11/09/2023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01D54D-B7C2-4117-8B1B-E7240ABF3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1C427E-140D-4485-9799-0E5B0A7BE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046A6-8634-45D4-BB64-A96BC56DFA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2768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2E1E28-D2FB-4002-80B4-BA72F39BF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613FD8-93DF-4F68-83A0-DCEC0D9ACF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ABBF1C-76B2-48F9-967D-5351C31E0C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0CA9A9-673E-4C37-B3D9-DA96E0C9A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0CF78-9B84-48F2-A5FE-8E18CE530B74}" type="datetimeFigureOut">
              <a:rPr lang="en-GB" smtClean="0"/>
              <a:t>11/09/2023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238E3D-AC40-4FEA-B20A-522BF3675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D6951B-04CB-485C-A8F0-FF495E2FD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046A6-8634-45D4-BB64-A96BC56DFA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677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0DC21D-C164-4631-9E3F-46F63CF21C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9F2A9F-7FA1-4A0A-B599-D348AB2BCC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51E884-E933-4DAB-A6A4-D7DE005FD4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D21A160-D41A-401A-A3A1-B514D70D49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F1831F-9BD5-450B-82E6-36121ACE3C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88E60F-26C8-4954-986E-F876C6B74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0CF78-9B84-48F2-A5FE-8E18CE530B74}" type="datetimeFigureOut">
              <a:rPr lang="en-GB" smtClean="0"/>
              <a:t>11/09/2023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690D9CD-0DE8-42A4-8B81-4E1EADAEA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CBE6F6-EF47-4D0E-AABA-DF526029C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046A6-8634-45D4-BB64-A96BC56DFA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102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5D76B-D2A2-4DCD-A2BC-743C06E94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94ED56-A191-4E40-8F78-125426385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0CF78-9B84-48F2-A5FE-8E18CE530B74}" type="datetimeFigureOut">
              <a:rPr lang="en-GB" smtClean="0"/>
              <a:t>11/09/2023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11500E-A5D9-4A11-9F85-888C3EA24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73E59D-9469-404E-B75C-D18D43C84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046A6-8634-45D4-BB64-A96BC56DFA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721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95D48A4-15DE-429B-B63E-D4D209434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0CF78-9B84-48F2-A5FE-8E18CE530B74}" type="datetimeFigureOut">
              <a:rPr lang="en-GB" smtClean="0"/>
              <a:t>11/09/2023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6196AC1-0871-404C-89BC-9727A9FA1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AF0973-6906-4918-A550-D7982B75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046A6-8634-45D4-BB64-A96BC56DFA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8784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06FD78-07D2-4206-80F2-FE74E4607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94FFB5-5267-4F0D-89B8-F0A9A28D21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C0BA8A-7FB2-4D83-89E9-782FBA0C76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49AE50-4D49-4471-BD9C-333CA6E5D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0CF78-9B84-48F2-A5FE-8E18CE530B74}" type="datetimeFigureOut">
              <a:rPr lang="en-GB" smtClean="0"/>
              <a:t>11/09/2023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01E4B4-B99A-4129-99BD-0896C2A53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09E2D5-4992-4EED-A99D-7A38A78E6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046A6-8634-45D4-BB64-A96BC56DFA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711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8A1D04-3C2A-46A8-80C8-249AF9C29D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C1A7870-B79B-4916-BFEE-ACB2CC96DB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406106-496F-477F-A1F8-9269BA990C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853043-0213-4640-AA5F-C7F2E3121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0CF78-9B84-48F2-A5FE-8E18CE530B74}" type="datetimeFigureOut">
              <a:rPr lang="en-GB" smtClean="0"/>
              <a:t>11/09/2023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AB5217-C270-4533-9903-6070CD847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295793-2788-4D5A-A0FC-E1FB501FAA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046A6-8634-45D4-BB64-A96BC56DFA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4319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8BD75A-4B10-4FF4-B7F3-57763FBA8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4BA888-E8C7-4545-BBC0-F74F08B046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CFCC5E-7969-45D0-92FE-D6207F9D3C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C0CF78-9B84-48F2-A5FE-8E18CE530B74}" type="datetimeFigureOut">
              <a:rPr lang="en-GB" smtClean="0"/>
              <a:t>11/09/2023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3F23EF-C772-4B9A-AFBD-E496A84633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505411-7B60-42E1-BD95-A15C7DC75B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1046A6-8634-45D4-BB64-A96BC56DFA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0009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F570F11-B989-4EC0-9E16-FA0B2BB10A12}"/>
              </a:ext>
            </a:extLst>
          </p:cNvPr>
          <p:cNvSpPr txBox="1"/>
          <p:nvPr/>
        </p:nvSpPr>
        <p:spPr>
          <a:xfrm>
            <a:off x="394282" y="906011"/>
            <a:ext cx="94543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A mathematical name for a corner.</a:t>
            </a:r>
          </a:p>
          <a:p>
            <a:r>
              <a:rPr lang="en-GB" sz="3200" dirty="0"/>
              <a:t>A US state that borders Mexico.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C12A260-FDE9-4766-9EF9-A90EFCD36C20}"/>
              </a:ext>
            </a:extLst>
          </p:cNvPr>
          <p:cNvSpPr txBox="1"/>
          <p:nvPr/>
        </p:nvSpPr>
        <p:spPr>
          <a:xfrm>
            <a:off x="6344875" y="897622"/>
            <a:ext cx="1695974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Vertex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78E2CB4-2944-4BA7-9A57-E592BB8F6E6B}"/>
              </a:ext>
            </a:extLst>
          </p:cNvPr>
          <p:cNvSpPr txBox="1"/>
          <p:nvPr/>
        </p:nvSpPr>
        <p:spPr>
          <a:xfrm>
            <a:off x="6009445" y="1380201"/>
            <a:ext cx="1879134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Texas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52BF5B8-BE93-4C67-886F-EA17C18EE9DF}"/>
              </a:ext>
            </a:extLst>
          </p:cNvPr>
          <p:cNvSpPr txBox="1"/>
          <p:nvPr/>
        </p:nvSpPr>
        <p:spPr>
          <a:xfrm>
            <a:off x="2004968" y="3533162"/>
            <a:ext cx="7508148" cy="58477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dirty="0" err="1"/>
              <a:t>Vertexas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58218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888FB3D-6B10-4788-93E3-D0D5E83994CD}"/>
              </a:ext>
            </a:extLst>
          </p:cNvPr>
          <p:cNvSpPr txBox="1"/>
          <p:nvPr/>
        </p:nvSpPr>
        <p:spPr>
          <a:xfrm>
            <a:off x="394282" y="906011"/>
            <a:ext cx="94543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A closed shape made from straight edges.</a:t>
            </a:r>
          </a:p>
          <a:p>
            <a:r>
              <a:rPr lang="en-GB" sz="3200" dirty="0"/>
              <a:t>The part of a hot air balloon you stand in.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2F4EE7B-956B-4BEB-AEBF-E333689E2A0B}"/>
              </a:ext>
            </a:extLst>
          </p:cNvPr>
          <p:cNvSpPr txBox="1"/>
          <p:nvPr/>
        </p:nvSpPr>
        <p:spPr>
          <a:xfrm>
            <a:off x="7586281" y="859845"/>
            <a:ext cx="1518407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Polygon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6724AFE-1337-478E-804E-9DDFF17BA544}"/>
              </a:ext>
            </a:extLst>
          </p:cNvPr>
          <p:cNvSpPr txBox="1"/>
          <p:nvPr/>
        </p:nvSpPr>
        <p:spPr>
          <a:xfrm>
            <a:off x="7347490" y="1318469"/>
            <a:ext cx="1845578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Gondola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EB6124F-4D41-4506-AF79-DF3C97D85C86}"/>
              </a:ext>
            </a:extLst>
          </p:cNvPr>
          <p:cNvSpPr txBox="1"/>
          <p:nvPr/>
        </p:nvSpPr>
        <p:spPr>
          <a:xfrm>
            <a:off x="2004968" y="3533162"/>
            <a:ext cx="7508148" cy="58477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/>
              <a:t>Polygondola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17777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057A37E-EF75-423B-8BC6-0CBA1A952A2A}"/>
              </a:ext>
            </a:extLst>
          </p:cNvPr>
          <p:cNvSpPr txBox="1"/>
          <p:nvPr/>
        </p:nvSpPr>
        <p:spPr>
          <a:xfrm>
            <a:off x="394282" y="906011"/>
            <a:ext cx="94543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A 3D object with 8 faces.</a:t>
            </a:r>
          </a:p>
          <a:p>
            <a:r>
              <a:rPr lang="en-GB" sz="3200" dirty="0"/>
              <a:t>A Canadian province.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C70B07-C49F-4ACB-AD81-5CC99DBBE965}"/>
              </a:ext>
            </a:extLst>
          </p:cNvPr>
          <p:cNvSpPr txBox="1"/>
          <p:nvPr/>
        </p:nvSpPr>
        <p:spPr>
          <a:xfrm>
            <a:off x="4741177" y="824047"/>
            <a:ext cx="2709645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Octahedron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CD56A70-9B07-4A16-97DD-18BCE5AB60D5}"/>
              </a:ext>
            </a:extLst>
          </p:cNvPr>
          <p:cNvSpPr txBox="1"/>
          <p:nvPr/>
        </p:nvSpPr>
        <p:spPr>
          <a:xfrm>
            <a:off x="4111483" y="1444620"/>
            <a:ext cx="2709645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Ontario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D86C1C9-1E1C-493D-AC94-69AD786D03D0}"/>
              </a:ext>
            </a:extLst>
          </p:cNvPr>
          <p:cNvSpPr txBox="1"/>
          <p:nvPr/>
        </p:nvSpPr>
        <p:spPr>
          <a:xfrm>
            <a:off x="2004968" y="3533162"/>
            <a:ext cx="7508148" cy="58477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dirty="0" err="1"/>
              <a:t>Octahedrontario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666617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E09E4A2-25D8-43BA-8705-FB3DE724E151}"/>
              </a:ext>
            </a:extLst>
          </p:cNvPr>
          <p:cNvSpPr txBox="1"/>
          <p:nvPr/>
        </p:nvSpPr>
        <p:spPr>
          <a:xfrm>
            <a:off x="394282" y="906011"/>
            <a:ext cx="94543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A number with two factors only.</a:t>
            </a:r>
          </a:p>
          <a:p>
            <a:r>
              <a:rPr lang="en-GB" sz="3200" dirty="0"/>
              <a:t>A famous Argentinian footballer.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1EFA736-000F-4610-B6AF-EE7C9FB7A28E}"/>
              </a:ext>
            </a:extLst>
          </p:cNvPr>
          <p:cNvSpPr txBox="1"/>
          <p:nvPr/>
        </p:nvSpPr>
        <p:spPr>
          <a:xfrm>
            <a:off x="5897265" y="859845"/>
            <a:ext cx="1946246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Prime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E4798A5-1E32-4517-A7C5-DFA3EDA61ED2}"/>
              </a:ext>
            </a:extLst>
          </p:cNvPr>
          <p:cNvSpPr txBox="1"/>
          <p:nvPr/>
        </p:nvSpPr>
        <p:spPr>
          <a:xfrm>
            <a:off x="6096000" y="1415428"/>
            <a:ext cx="1946246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Messi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AEFA2F2-8C81-43B1-ABD8-F2F6177CE6CA}"/>
              </a:ext>
            </a:extLst>
          </p:cNvPr>
          <p:cNvSpPr txBox="1"/>
          <p:nvPr/>
        </p:nvSpPr>
        <p:spPr>
          <a:xfrm>
            <a:off x="2004968" y="3533162"/>
            <a:ext cx="7508148" cy="58477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dirty="0" err="1"/>
              <a:t>Primessi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705395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6A5996F-32E7-407B-BB43-896FC740AA40}"/>
              </a:ext>
            </a:extLst>
          </p:cNvPr>
          <p:cNvSpPr txBox="1"/>
          <p:nvPr/>
        </p:nvSpPr>
        <p:spPr>
          <a:xfrm>
            <a:off x="394282" y="906011"/>
            <a:ext cx="94543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An expression where the highest power of x is 2.</a:t>
            </a:r>
          </a:p>
          <a:p>
            <a:r>
              <a:rPr lang="en-GB" sz="3200" dirty="0"/>
              <a:t>A minty (or other flavoured) sweet.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1A608D2-1313-4687-91D8-5C44E0637B90}"/>
              </a:ext>
            </a:extLst>
          </p:cNvPr>
          <p:cNvSpPr txBox="1"/>
          <p:nvPr/>
        </p:nvSpPr>
        <p:spPr>
          <a:xfrm>
            <a:off x="8664590" y="859845"/>
            <a:ext cx="2709645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Quadratic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8BE5CCD-6EAC-4A28-9200-5A7EC1E83F53}"/>
              </a:ext>
            </a:extLst>
          </p:cNvPr>
          <p:cNvSpPr txBox="1"/>
          <p:nvPr/>
        </p:nvSpPr>
        <p:spPr>
          <a:xfrm>
            <a:off x="6413384" y="1398454"/>
            <a:ext cx="1644242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dirty="0" err="1"/>
              <a:t>Tictac</a:t>
            </a:r>
            <a:endParaRPr lang="en-GB" sz="32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060F929-66BD-400A-9932-C27D8E37FDC6}"/>
              </a:ext>
            </a:extLst>
          </p:cNvPr>
          <p:cNvSpPr txBox="1"/>
          <p:nvPr/>
        </p:nvSpPr>
        <p:spPr>
          <a:xfrm>
            <a:off x="2004968" y="3533162"/>
            <a:ext cx="7508148" cy="58477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dirty="0" err="1"/>
              <a:t>Quadratictac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161409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1808BBD-1516-4D78-850A-72605362B28A}"/>
              </a:ext>
            </a:extLst>
          </p:cNvPr>
          <p:cNvSpPr txBox="1"/>
          <p:nvPr/>
        </p:nvSpPr>
        <p:spPr>
          <a:xfrm>
            <a:off x="394282" y="906011"/>
            <a:ext cx="94543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A triangle with two equal sides.</a:t>
            </a:r>
          </a:p>
          <a:p>
            <a:r>
              <a:rPr lang="en-GB" sz="3200" dirty="0"/>
              <a:t>A period of time in a school.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02574D2-0729-45B6-9D84-6163F6F94D75}"/>
              </a:ext>
            </a:extLst>
          </p:cNvPr>
          <p:cNvSpPr txBox="1"/>
          <p:nvPr/>
        </p:nvSpPr>
        <p:spPr>
          <a:xfrm>
            <a:off x="5893265" y="859845"/>
            <a:ext cx="1740911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Isosceles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BCE7E38-C99E-4D53-ACD3-4644C83E55A1}"/>
              </a:ext>
            </a:extLst>
          </p:cNvPr>
          <p:cNvSpPr txBox="1"/>
          <p:nvPr/>
        </p:nvSpPr>
        <p:spPr>
          <a:xfrm>
            <a:off x="5225544" y="1416478"/>
            <a:ext cx="1740912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Lesson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7734AAA-6511-4C69-819A-CAB1E04D9515}"/>
              </a:ext>
            </a:extLst>
          </p:cNvPr>
          <p:cNvSpPr txBox="1"/>
          <p:nvPr/>
        </p:nvSpPr>
        <p:spPr>
          <a:xfrm>
            <a:off x="2004968" y="3533162"/>
            <a:ext cx="7508148" cy="58477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dirty="0" err="1"/>
              <a:t>Isoscelesson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706676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240E3A1-0E36-486D-B1D2-BE42F4ED71E0}"/>
              </a:ext>
            </a:extLst>
          </p:cNvPr>
          <p:cNvSpPr txBox="1"/>
          <p:nvPr/>
        </p:nvSpPr>
        <p:spPr>
          <a:xfrm>
            <a:off x="394282" y="890364"/>
            <a:ext cx="945439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An Australian mammal.</a:t>
            </a:r>
          </a:p>
          <a:p>
            <a:r>
              <a:rPr lang="en-GB" sz="3200" dirty="0"/>
              <a:t>The name for the place that a quadratic graph crosses the x-axis.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4C9AEF6-B3EF-4954-8C79-EBDEFF79AAFD}"/>
              </a:ext>
            </a:extLst>
          </p:cNvPr>
          <p:cNvSpPr txBox="1"/>
          <p:nvPr/>
        </p:nvSpPr>
        <p:spPr>
          <a:xfrm>
            <a:off x="4471332" y="821011"/>
            <a:ext cx="1954635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dirty="0" err="1"/>
              <a:t>Kangeroo</a:t>
            </a:r>
            <a:endParaRPr lang="en-GB" sz="32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A9984D0-F352-41B9-9CFD-0ED11D0CEC27}"/>
              </a:ext>
            </a:extLst>
          </p:cNvPr>
          <p:cNvSpPr txBox="1"/>
          <p:nvPr/>
        </p:nvSpPr>
        <p:spPr>
          <a:xfrm>
            <a:off x="2343325" y="1875249"/>
            <a:ext cx="1853967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Root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ADC381-EFBA-4BCC-A8BC-322E68195A7E}"/>
              </a:ext>
            </a:extLst>
          </p:cNvPr>
          <p:cNvSpPr txBox="1"/>
          <p:nvPr/>
        </p:nvSpPr>
        <p:spPr>
          <a:xfrm>
            <a:off x="2004968" y="3533162"/>
            <a:ext cx="7508148" cy="58477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dirty="0" err="1"/>
              <a:t>Kangeroot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66450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DF0CE06-DAA6-4E3E-BAF4-DB1E4CCA164B}"/>
              </a:ext>
            </a:extLst>
          </p:cNvPr>
          <p:cNvSpPr txBox="1"/>
          <p:nvPr/>
        </p:nvSpPr>
        <p:spPr>
          <a:xfrm>
            <a:off x="394282" y="906011"/>
            <a:ext cx="945439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An integer that can be multiplied with another integer to make a number.</a:t>
            </a:r>
          </a:p>
          <a:p>
            <a:r>
              <a:rPr lang="en-GB" sz="3200" dirty="0"/>
              <a:t>A slow moving creature.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E17DF78-56AE-4BF4-8E0D-3D5A060B2001}"/>
              </a:ext>
            </a:extLst>
          </p:cNvPr>
          <p:cNvSpPr txBox="1"/>
          <p:nvPr/>
        </p:nvSpPr>
        <p:spPr>
          <a:xfrm>
            <a:off x="3791776" y="1398453"/>
            <a:ext cx="1711354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Factor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E32B8B2-DD60-4C02-B77C-18BC83CA6B42}"/>
              </a:ext>
            </a:extLst>
          </p:cNvPr>
          <p:cNvSpPr txBox="1"/>
          <p:nvPr/>
        </p:nvSpPr>
        <p:spPr>
          <a:xfrm>
            <a:off x="4647991" y="1890896"/>
            <a:ext cx="1710279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Tortoise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14C6F7D-9730-4389-9BF4-EFF9EF52442E}"/>
              </a:ext>
            </a:extLst>
          </p:cNvPr>
          <p:cNvSpPr txBox="1"/>
          <p:nvPr/>
        </p:nvSpPr>
        <p:spPr>
          <a:xfrm>
            <a:off x="2004968" y="3533162"/>
            <a:ext cx="7508148" cy="58477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dirty="0" err="1"/>
              <a:t>Factortoise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66006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DA16482-B274-403C-B734-48036DD8958A}"/>
              </a:ext>
            </a:extLst>
          </p:cNvPr>
          <p:cNvSpPr txBox="1"/>
          <p:nvPr/>
        </p:nvSpPr>
        <p:spPr>
          <a:xfrm>
            <a:off x="394282" y="906011"/>
            <a:ext cx="94543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The name for the perimeter of a circle.</a:t>
            </a:r>
          </a:p>
          <a:p>
            <a:r>
              <a:rPr lang="en-GB" sz="3200" dirty="0"/>
              <a:t>A healthy green food.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71E6E3-1947-495C-B6A5-A8648B2C10BD}"/>
              </a:ext>
            </a:extLst>
          </p:cNvPr>
          <p:cNvSpPr txBox="1"/>
          <p:nvPr/>
        </p:nvSpPr>
        <p:spPr>
          <a:xfrm>
            <a:off x="6971251" y="859845"/>
            <a:ext cx="2778805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Circumference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A728085-4081-4127-9E9A-89271829E3E0}"/>
              </a:ext>
            </a:extLst>
          </p:cNvPr>
          <p:cNvSpPr txBox="1"/>
          <p:nvPr/>
        </p:nvSpPr>
        <p:spPr>
          <a:xfrm>
            <a:off x="4351120" y="1418296"/>
            <a:ext cx="1301693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Celery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A6E7-8542-4D77-8104-219513FA9D7E}"/>
              </a:ext>
            </a:extLst>
          </p:cNvPr>
          <p:cNvSpPr txBox="1"/>
          <p:nvPr/>
        </p:nvSpPr>
        <p:spPr>
          <a:xfrm>
            <a:off x="2004968" y="3533162"/>
            <a:ext cx="7508148" cy="58477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dirty="0" err="1"/>
              <a:t>Circumferencelery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4255223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5F08990-D3F2-4897-8085-502B137B6F65}"/>
              </a:ext>
            </a:extLst>
          </p:cNvPr>
          <p:cNvSpPr txBox="1"/>
          <p:nvPr/>
        </p:nvSpPr>
        <p:spPr>
          <a:xfrm>
            <a:off x="394282" y="906011"/>
            <a:ext cx="94543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A feline’s entrance to a house.</a:t>
            </a:r>
          </a:p>
          <a:p>
            <a:r>
              <a:rPr lang="en-GB" sz="3200" dirty="0"/>
              <a:t>A 3D object with a uniform cross-section.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86AD856-A873-4863-9B56-9CAF3BE8BA01}"/>
              </a:ext>
            </a:extLst>
          </p:cNvPr>
          <p:cNvSpPr txBox="1"/>
          <p:nvPr/>
        </p:nvSpPr>
        <p:spPr>
          <a:xfrm>
            <a:off x="5619257" y="819853"/>
            <a:ext cx="1518407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dirty="0" err="1"/>
              <a:t>Catflap</a:t>
            </a:r>
            <a:endParaRPr lang="en-GB" sz="32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9765BCB-3451-4B8D-9B61-55ACD4DE9F33}"/>
              </a:ext>
            </a:extLst>
          </p:cNvPr>
          <p:cNvSpPr txBox="1"/>
          <p:nvPr/>
        </p:nvSpPr>
        <p:spPr>
          <a:xfrm>
            <a:off x="7347490" y="1318469"/>
            <a:ext cx="1845578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Prism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9842F24-29F4-4F40-A914-989969BB5AAD}"/>
              </a:ext>
            </a:extLst>
          </p:cNvPr>
          <p:cNvSpPr txBox="1"/>
          <p:nvPr/>
        </p:nvSpPr>
        <p:spPr>
          <a:xfrm>
            <a:off x="2004968" y="3533162"/>
            <a:ext cx="7508148" cy="58477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dirty="0" err="1"/>
              <a:t>Catflaprism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694936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186</Words>
  <Application>Microsoft Office PowerPoint</Application>
  <PresentationFormat>Widescreen</PresentationFormat>
  <Paragraphs>50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West, R</dc:creator>
  <cp:lastModifiedBy>West, R</cp:lastModifiedBy>
  <cp:revision>24</cp:revision>
  <dcterms:created xsi:type="dcterms:W3CDTF">2023-09-08T11:41:09Z</dcterms:created>
  <dcterms:modified xsi:type="dcterms:W3CDTF">2023-09-11T07:39:33Z</dcterms:modified>
</cp:coreProperties>
</file>