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C4016-4510-49CB-ACAE-47C3DBAA6653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C60F7-7254-4691-BC43-0697A2B44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65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C4016-4510-49CB-ACAE-47C3DBAA6653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C60F7-7254-4691-BC43-0697A2B44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135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C4016-4510-49CB-ACAE-47C3DBAA6653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C60F7-7254-4691-BC43-0697A2B44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2381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C4016-4510-49CB-ACAE-47C3DBAA6653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C60F7-7254-4691-BC43-0697A2B44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16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C4016-4510-49CB-ACAE-47C3DBAA6653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C60F7-7254-4691-BC43-0697A2B44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10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C4016-4510-49CB-ACAE-47C3DBAA6653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C60F7-7254-4691-BC43-0697A2B44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208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C4016-4510-49CB-ACAE-47C3DBAA6653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C60F7-7254-4691-BC43-0697A2B44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974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C4016-4510-49CB-ACAE-47C3DBAA6653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C60F7-7254-4691-BC43-0697A2B44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82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C4016-4510-49CB-ACAE-47C3DBAA6653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C60F7-7254-4691-BC43-0697A2B44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45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C4016-4510-49CB-ACAE-47C3DBAA6653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C60F7-7254-4691-BC43-0697A2B44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476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C4016-4510-49CB-ACAE-47C3DBAA6653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C60F7-7254-4691-BC43-0697A2B44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819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C4016-4510-49CB-ACAE-47C3DBAA6653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C60F7-7254-4691-BC43-0697A2B44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41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914113"/>
              </p:ext>
            </p:extLst>
          </p:nvPr>
        </p:nvGraphicFramePr>
        <p:xfrm>
          <a:off x="323528" y="980729"/>
          <a:ext cx="8496944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4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2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0156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</a:rPr>
                        <a:t>Letter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</a:rPr>
                        <a:t>Statements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245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5 is a factor of 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245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7 is a factor of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245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3 is a factor of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245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The factors of 8 are only 1 and 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2245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1 is a factor of every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2245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The factors of 27 are only 1 and 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2245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12 is a factor of 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2245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10 is a factor of 2000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2245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11 is a factor of 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680237"/>
                  </a:ext>
                </a:extLst>
              </a:tr>
              <a:tr h="492245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7 is a factor of 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70479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0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Decide which are true.  The letter for each </a:t>
            </a:r>
            <a:r>
              <a:rPr lang="en-GB" sz="2400" dirty="0">
                <a:solidFill>
                  <a:srgbClr val="FF0000"/>
                </a:solidFill>
              </a:rPr>
              <a:t>true</a:t>
            </a:r>
            <a:r>
              <a:rPr lang="en-GB" sz="2400" dirty="0"/>
              <a:t> statement makes an anagram of a word  – what is it?!</a:t>
            </a:r>
          </a:p>
        </p:txBody>
      </p:sp>
    </p:spTree>
    <p:extLst>
      <p:ext uri="{BB962C8B-B14F-4D97-AF65-F5344CB8AC3E}">
        <p14:creationId xmlns:p14="http://schemas.microsoft.com/office/powerpoint/2010/main" val="3717622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C9E4231-0814-4C45-A922-3E041240F887}"/>
              </a:ext>
            </a:extLst>
          </p:cNvPr>
          <p:cNvSpPr txBox="1"/>
          <p:nvPr/>
        </p:nvSpPr>
        <p:spPr>
          <a:xfrm>
            <a:off x="3347864" y="2348880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/>
              <a:t>Apple!</a:t>
            </a:r>
          </a:p>
        </p:txBody>
      </p:sp>
    </p:spTree>
    <p:extLst>
      <p:ext uri="{BB962C8B-B14F-4D97-AF65-F5344CB8AC3E}">
        <p14:creationId xmlns:p14="http://schemas.microsoft.com/office/powerpoint/2010/main" val="2941542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0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Decide which are true.  The letter for each </a:t>
            </a:r>
            <a:r>
              <a:rPr lang="en-GB" sz="2400" dirty="0">
                <a:solidFill>
                  <a:srgbClr val="FF0000"/>
                </a:solidFill>
              </a:rPr>
              <a:t>true</a:t>
            </a:r>
            <a:r>
              <a:rPr lang="en-GB" sz="2400" dirty="0"/>
              <a:t> statement makes an anagram of a word  – what is it?!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901350"/>
              </p:ext>
            </p:extLst>
          </p:nvPr>
        </p:nvGraphicFramePr>
        <p:xfrm>
          <a:off x="323528" y="980729"/>
          <a:ext cx="8424936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3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31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7395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</a:rPr>
                        <a:t>Letter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</a:rPr>
                        <a:t>Statements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722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If a number is even then 2 must be a factor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8722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7 is a factor of 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8722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5 is a factor of 195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8722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100 is a factor of 150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8722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20 is a factor of 120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8722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4 is a factor of 404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8722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8 is a factor of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8722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3 is </a:t>
                      </a:r>
                      <a:r>
                        <a:rPr lang="en-GB" sz="2800" b="1">
                          <a:solidFill>
                            <a:schemeClr val="tx1"/>
                          </a:solidFill>
                        </a:rPr>
                        <a:t>a factor of 10</a:t>
                      </a:r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8722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6 is a factor of 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500367"/>
                  </a:ext>
                </a:extLst>
              </a:tr>
              <a:tr h="498722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</a:rPr>
                        <a:t>The factors of 30 are 1, 30, 2, 15, 3, 10, 5,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741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6257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ED6BBE-1D45-4990-96B1-7870662E18D7}"/>
              </a:ext>
            </a:extLst>
          </p:cNvPr>
          <p:cNvSpPr txBox="1"/>
          <p:nvPr/>
        </p:nvSpPr>
        <p:spPr>
          <a:xfrm>
            <a:off x="3347864" y="2348880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/>
              <a:t>Carrot!</a:t>
            </a:r>
          </a:p>
        </p:txBody>
      </p:sp>
    </p:spTree>
    <p:extLst>
      <p:ext uri="{BB962C8B-B14F-4D97-AF65-F5344CB8AC3E}">
        <p14:creationId xmlns:p14="http://schemas.microsoft.com/office/powerpoint/2010/main" val="2118343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218</Words>
  <Application>Microsoft Office PowerPoint</Application>
  <PresentationFormat>On-screen Show (4:3)</PresentationFormat>
  <Paragraphs>48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phgs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West, R</dc:creator>
  <cp:lastModifiedBy>West, R</cp:lastModifiedBy>
  <cp:revision>4</cp:revision>
  <dcterms:created xsi:type="dcterms:W3CDTF">2016-05-10T20:02:25Z</dcterms:created>
  <dcterms:modified xsi:type="dcterms:W3CDTF">2023-10-04T11:19:07Z</dcterms:modified>
</cp:coreProperties>
</file>