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EF9-757E-402C-80B0-71A1D6BD6365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599D-3FB9-4C40-A88D-3FA87683B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95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EF9-757E-402C-80B0-71A1D6BD6365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599D-3FB9-4C40-A88D-3FA87683B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67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EF9-757E-402C-80B0-71A1D6BD6365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599D-3FB9-4C40-A88D-3FA87683B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EF9-757E-402C-80B0-71A1D6BD6365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599D-3FB9-4C40-A88D-3FA87683B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64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EF9-757E-402C-80B0-71A1D6BD6365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599D-3FB9-4C40-A88D-3FA87683B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1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EF9-757E-402C-80B0-71A1D6BD6365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599D-3FB9-4C40-A88D-3FA87683B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95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EF9-757E-402C-80B0-71A1D6BD6365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599D-3FB9-4C40-A88D-3FA87683B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65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EF9-757E-402C-80B0-71A1D6BD6365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599D-3FB9-4C40-A88D-3FA87683B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03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EF9-757E-402C-80B0-71A1D6BD6365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599D-3FB9-4C40-A88D-3FA87683B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34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EF9-757E-402C-80B0-71A1D6BD6365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599D-3FB9-4C40-A88D-3FA87683B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20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EF9-757E-402C-80B0-71A1D6BD6365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599D-3FB9-4C40-A88D-3FA87683B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48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94EF9-757E-402C-80B0-71A1D6BD6365}" type="datetimeFigureOut">
              <a:rPr lang="en-GB" smtClean="0"/>
              <a:t>19/06/2015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D599D-3FB9-4C40-A88D-3FA87683B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40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0" y="0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</a:t>
            </a:r>
            <a:r>
              <a:rPr lang="en-GB" sz="2800" dirty="0" err="1" smtClean="0"/>
              <a:t>Pythagosaurus</a:t>
            </a:r>
            <a:r>
              <a:rPr lang="en-GB" sz="2800" dirty="0" smtClean="0"/>
              <a:t>-Rex!</a:t>
            </a:r>
          </a:p>
          <a:p>
            <a:r>
              <a:rPr lang="en-GB" sz="2800" dirty="0" smtClean="0"/>
              <a:t>Find the perimeter of the prehistoric Pythagoras dinosaur!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436353" y="3174799"/>
            <a:ext cx="432048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5"/>
          <p:cNvSpPr/>
          <p:nvPr/>
        </p:nvSpPr>
        <p:spPr>
          <a:xfrm>
            <a:off x="3100649" y="1662631"/>
            <a:ext cx="1656184" cy="1512168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Triangle 6"/>
          <p:cNvSpPr/>
          <p:nvPr/>
        </p:nvSpPr>
        <p:spPr>
          <a:xfrm>
            <a:off x="436353" y="1086567"/>
            <a:ext cx="2664296" cy="2088232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756833" y="1950663"/>
            <a:ext cx="2016224" cy="20522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miley Face 8"/>
          <p:cNvSpPr/>
          <p:nvPr/>
        </p:nvSpPr>
        <p:spPr>
          <a:xfrm>
            <a:off x="5116873" y="2418715"/>
            <a:ext cx="1368152" cy="1044116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36353" y="4830983"/>
            <a:ext cx="847168" cy="1224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928741" y="4824621"/>
            <a:ext cx="847168" cy="1224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100649" y="2940773"/>
            <a:ext cx="199096" cy="234026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36353" y="2940773"/>
            <a:ext cx="199096" cy="234026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21051" y="2130683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10cm</a:t>
            </a:r>
            <a:endParaRPr lang="en-GB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64445" y="274071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12cm</a:t>
            </a:r>
            <a:endParaRPr lang="en-GB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72802" y="276032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8</a:t>
            </a:r>
            <a:r>
              <a:rPr lang="en-GB" sz="2000" b="1" dirty="0" smtClean="0"/>
              <a:t>cm</a:t>
            </a:r>
            <a:endParaRPr lang="en-GB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91568" y="231121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6</a:t>
            </a:r>
            <a:r>
              <a:rPr lang="en-GB" sz="2000" b="1" dirty="0" smtClean="0"/>
              <a:t>cm</a:t>
            </a:r>
            <a:endParaRPr lang="en-GB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21051" y="380958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7</a:t>
            </a:r>
            <a:r>
              <a:rPr lang="en-GB" sz="2000" b="1" dirty="0" smtClean="0"/>
              <a:t>cm</a:t>
            </a:r>
            <a:endParaRPr lang="en-GB" sz="2000" b="1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7020273" y="1129395"/>
            <a:ext cx="1728192" cy="3235709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164287" y="1340768"/>
            <a:ext cx="15841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/>
              <a:t>Roooaaarrr</a:t>
            </a:r>
            <a:r>
              <a:rPr lang="en-GB" sz="2000" b="1" dirty="0" smtClean="0"/>
              <a:t>!</a:t>
            </a:r>
          </a:p>
          <a:p>
            <a:pPr algn="ctr"/>
            <a:r>
              <a:rPr lang="en-GB" sz="2000" b="1" dirty="0" smtClean="0"/>
              <a:t>I’m not drawn to scale.  My head diameter is 10cm.  Use pi = 3!</a:t>
            </a:r>
            <a:endParaRPr lang="en-GB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264445" y="524299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5</a:t>
            </a:r>
            <a:r>
              <a:rPr lang="en-GB" sz="2000" b="1" dirty="0" smtClean="0"/>
              <a:t>cm</a:t>
            </a:r>
            <a:endParaRPr lang="en-GB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2034" y="6040553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4</a:t>
            </a:r>
            <a:r>
              <a:rPr lang="en-GB" sz="2000" b="1" dirty="0" smtClean="0"/>
              <a:t>cm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38920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824487"/>
              </p:ext>
            </p:extLst>
          </p:nvPr>
        </p:nvGraphicFramePr>
        <p:xfrm>
          <a:off x="107504" y="260648"/>
          <a:ext cx="8280920" cy="558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748"/>
                <a:gridCol w="3849901"/>
                <a:gridCol w="1961271"/>
              </a:tblGrid>
              <a:tr h="73297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Body part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Calculation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Perimeter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0769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Head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(Circumference = pi x diameter)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97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Front fin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97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Back fin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97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Body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97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Legs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97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949280"/>
            <a:ext cx="7884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Extension task:  What is the area?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54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65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phgs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R</dc:creator>
  <cp:lastModifiedBy>West, R</cp:lastModifiedBy>
  <cp:revision>4</cp:revision>
  <dcterms:created xsi:type="dcterms:W3CDTF">2015-06-17T17:56:49Z</dcterms:created>
  <dcterms:modified xsi:type="dcterms:W3CDTF">2015-06-19T13:01:22Z</dcterms:modified>
</cp:coreProperties>
</file>